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07" autoAdjust="0"/>
    <p:restoredTop sz="86304" autoAdjust="0"/>
  </p:normalViewPr>
  <p:slideViewPr>
    <p:cSldViewPr>
      <p:cViewPr varScale="1">
        <p:scale>
          <a:sx n="65" d="100"/>
          <a:sy n="65" d="100"/>
        </p:scale>
        <p:origin x="312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png>
</file>

<file path=ppt/media/image21.png>
</file>

<file path=ppt/media/image23.png>
</file>

<file path=ppt/media/image2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209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750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1/25/2017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vm.edu/~pdodds/research/papers/others/2006/clauset2006a.pdf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Network Statistics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smtClean="0"/>
              <a:t>Quick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smtClean="0"/>
              <a:t>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48200" cy="49530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# </a:t>
            </a:r>
            <a:r>
              <a:rPr lang="en-US" dirty="0" smtClean="0"/>
              <a:t>nodes</a:t>
            </a:r>
            <a:r>
              <a:rPr lang="en-US" dirty="0"/>
              <a:t>, # </a:t>
            </a:r>
            <a:r>
              <a:rPr lang="en-US" dirty="0" smtClean="0"/>
              <a:t>edges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Connected </a:t>
            </a:r>
            <a:r>
              <a:rPr lang="en-US" dirty="0" smtClean="0"/>
              <a:t>components</a:t>
            </a:r>
            <a:r>
              <a:rPr lang="en-US" dirty="0"/>
              <a:t>: count of separate groups of </a:t>
            </a:r>
            <a:r>
              <a:rPr lang="en-US" dirty="0" smtClean="0"/>
              <a:t>nodes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Graph </a:t>
            </a:r>
            <a:r>
              <a:rPr lang="en-US" dirty="0" smtClean="0"/>
              <a:t>density</a:t>
            </a:r>
            <a:r>
              <a:rPr lang="en-US" dirty="0"/>
              <a:t>: </a:t>
            </a:r>
            <a:r>
              <a:rPr lang="en-US" dirty="0" smtClean="0"/>
              <a:t>percent </a:t>
            </a:r>
            <a:r>
              <a:rPr lang="en-US" dirty="0"/>
              <a:t>of possible links that are </a:t>
            </a:r>
            <a:r>
              <a:rPr lang="en-US" dirty="0" smtClean="0"/>
              <a:t>present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00200"/>
            <a:ext cx="58293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483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 </a:t>
            </a:r>
            <a:r>
              <a:rPr lang="en-US" dirty="0" smtClean="0"/>
              <a:t>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E.g., run </a:t>
            </a:r>
            <a:r>
              <a:rPr lang="en-US" dirty="0"/>
              <a:t>“Average Degree” </a:t>
            </a:r>
            <a:r>
              <a:rPr lang="en-US" dirty="0" smtClean="0"/>
              <a:t>tab in </a:t>
            </a:r>
            <a:r>
              <a:rPr lang="en-US" dirty="0" err="1" smtClean="0"/>
              <a:t>Gephi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For pure random networks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preferential attachment: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264" y="3187700"/>
            <a:ext cx="3009900" cy="101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8000" y="2362200"/>
            <a:ext cx="3556000" cy="2413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5581650"/>
            <a:ext cx="1841500" cy="419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8509" y="4348307"/>
            <a:ext cx="40132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57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 </a:t>
            </a:r>
            <a:r>
              <a:rPr lang="en-US" dirty="0" smtClean="0"/>
              <a:t>Length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4267200" cy="513556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E.g., run “Avg</a:t>
            </a:r>
            <a:r>
              <a:rPr lang="en-US" dirty="0"/>
              <a:t>. Path Length</a:t>
            </a:r>
            <a:r>
              <a:rPr lang="en-US" dirty="0" smtClean="0"/>
              <a:t>” in </a:t>
            </a:r>
            <a:r>
              <a:rPr lang="en-US" dirty="0" err="1" smtClean="0"/>
              <a:t>Gephi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The path length between nodes </a:t>
            </a:r>
            <a:r>
              <a:rPr lang="en-US" i="1" dirty="0" err="1"/>
              <a:t>i</a:t>
            </a:r>
            <a:r>
              <a:rPr lang="en-US" dirty="0"/>
              <a:t> and </a:t>
            </a:r>
            <a:r>
              <a:rPr lang="en-US" i="1" dirty="0"/>
              <a:t>j</a:t>
            </a:r>
            <a:r>
              <a:rPr lang="en-US" dirty="0"/>
              <a:t> defined as</a:t>
            </a:r>
          </a:p>
          <a:p>
            <a:pPr>
              <a:lnSpc>
                <a:spcPct val="150000"/>
              </a:lnSpc>
            </a:pPr>
            <a:r>
              <a:rPr lang="en-US" dirty="0"/>
              <a:t>Average path length</a:t>
            </a:r>
          </a:p>
          <a:p>
            <a:pPr>
              <a:lnSpc>
                <a:spcPct val="150000"/>
              </a:lnSpc>
            </a:pPr>
            <a:r>
              <a:rPr lang="en-US" dirty="0"/>
              <a:t>Network diameter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053235"/>
            <a:ext cx="5397500" cy="49905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4191000"/>
            <a:ext cx="6477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400" y="4941086"/>
            <a:ext cx="10414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4800" y="5649609"/>
            <a:ext cx="36322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814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Centrality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4343400" cy="5135562"/>
          </a:xfrm>
        </p:spPr>
        <p:txBody>
          <a:bodyPr>
            <a:normAutofit/>
          </a:bodyPr>
          <a:lstStyle/>
          <a:p>
            <a:r>
              <a:rPr lang="en-US" sz="2800" dirty="0" err="1"/>
              <a:t>Betweenness</a:t>
            </a:r>
            <a:r>
              <a:rPr lang="en-US" sz="2800" dirty="0"/>
              <a:t> centrality: </a:t>
            </a:r>
            <a:r>
              <a:rPr lang="en-US" sz="2800" dirty="0" smtClean="0"/>
              <a:t>number </a:t>
            </a:r>
            <a:r>
              <a:rPr lang="en-US" sz="2800" dirty="0"/>
              <a:t>of shortest paths across node</a:t>
            </a:r>
          </a:p>
          <a:p>
            <a:r>
              <a:rPr lang="en-US" sz="2800" dirty="0"/>
              <a:t>Degree centrality (node degree), also edge centrality (not in </a:t>
            </a:r>
            <a:r>
              <a:rPr lang="en-US" sz="2800" dirty="0" err="1"/>
              <a:t>G</a:t>
            </a:r>
            <a:r>
              <a:rPr lang="en-US" sz="2800" dirty="0" err="1" smtClean="0"/>
              <a:t>ephi</a:t>
            </a:r>
            <a:r>
              <a:rPr lang="en-US" sz="2800" dirty="0"/>
              <a:t>)</a:t>
            </a:r>
          </a:p>
          <a:p>
            <a:r>
              <a:rPr lang="en-US" sz="2800" dirty="0"/>
              <a:t>Eigenvector centrality</a:t>
            </a:r>
          </a:p>
          <a:p>
            <a:r>
              <a:rPr lang="en-US" sz="2800" dirty="0"/>
              <a:t>Closeness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692" y="1027952"/>
            <a:ext cx="5032664" cy="42385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250" y="4655207"/>
            <a:ext cx="1981200" cy="393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5266455"/>
            <a:ext cx="3695700" cy="133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906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Centrality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PageRank, like </a:t>
            </a:r>
            <a:r>
              <a:rPr lang="en-US" sz="3600" dirty="0"/>
              <a:t>e</a:t>
            </a:r>
            <a:r>
              <a:rPr lang="en-US" sz="3600" dirty="0" smtClean="0"/>
              <a:t>igenvector </a:t>
            </a:r>
            <a:r>
              <a:rPr lang="en-US" sz="3600" dirty="0"/>
              <a:t>centrality, can be written as an eigenvalue problem: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050" y="3505200"/>
            <a:ext cx="63119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7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24610" y="342900"/>
            <a:ext cx="8229600" cy="1143000"/>
          </a:xfrm>
        </p:spPr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Watts </a:t>
            </a:r>
            <a:r>
              <a:rPr lang="en-US" dirty="0" smtClean="0"/>
              <a:t>and </a:t>
            </a:r>
            <a:r>
              <a:rPr lang="en-US" dirty="0" err="1"/>
              <a:t>Strogatz</a:t>
            </a:r>
            <a:r>
              <a:rPr lang="en-US" dirty="0"/>
              <a:t> measure: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Newman </a:t>
            </a:r>
            <a:r>
              <a:rPr lang="en-US" dirty="0" smtClean="0"/>
              <a:t>(and </a:t>
            </a:r>
            <a:r>
              <a:rPr lang="en-US" dirty="0" err="1"/>
              <a:t>Gephi</a:t>
            </a:r>
            <a:r>
              <a:rPr lang="en-US" dirty="0"/>
              <a:t>):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45" y="2514600"/>
            <a:ext cx="4699000" cy="1155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91" y="5084763"/>
            <a:ext cx="4051300" cy="1041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2345" y="58737"/>
            <a:ext cx="3395162" cy="21502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7427" y="1742354"/>
            <a:ext cx="3680418" cy="35250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7082" y="4524448"/>
            <a:ext cx="2209800" cy="148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7845" y="5202238"/>
            <a:ext cx="1295400" cy="1295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51998" y="4776030"/>
            <a:ext cx="1650538" cy="214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53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Modularity </a:t>
            </a:r>
            <a:r>
              <a:rPr lang="en-US" dirty="0" smtClean="0"/>
              <a:t>and </a:t>
            </a:r>
            <a:r>
              <a:rPr lang="en-US" dirty="0"/>
              <a:t>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403783"/>
            <a:ext cx="6692900" cy="503414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629400" y="6294870"/>
            <a:ext cx="2287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Helvetica-Light" charset="0"/>
              </a:rPr>
              <a:t>From </a:t>
            </a:r>
            <a:r>
              <a:rPr lang="en-US" u="sng" dirty="0">
                <a:solidFill>
                  <a:srgbClr val="000000"/>
                </a:solidFill>
                <a:latin typeface="Helvetica-Light" charset="0"/>
                <a:hlinkClick r:id="rId3"/>
              </a:rPr>
              <a:t>Clauset (2008)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199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1424</TotalTime>
  <Words>145</Words>
  <Application>Microsoft Office PowerPoint</Application>
  <PresentationFormat>On-screen Show (4:3)</PresentationFormat>
  <Paragraphs>37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Helvetica-Light</vt:lpstr>
      <vt:lpstr>Arial</vt:lpstr>
      <vt:lpstr>Calibri</vt:lpstr>
      <vt:lpstr>Office Theme</vt:lpstr>
      <vt:lpstr>Custom Design</vt:lpstr>
      <vt:lpstr>Network Statistics</vt:lpstr>
      <vt:lpstr>Simple Stuff</vt:lpstr>
      <vt:lpstr>Degree Distribution</vt:lpstr>
      <vt:lpstr>Path Length</vt:lpstr>
      <vt:lpstr>Centrality</vt:lpstr>
      <vt:lpstr>More Centrality</vt:lpstr>
      <vt:lpstr>Clustering</vt:lpstr>
      <vt:lpstr>Modularity and Structure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Pam Hunt</cp:lastModifiedBy>
  <cp:revision>89</cp:revision>
  <dcterms:created xsi:type="dcterms:W3CDTF">2016-03-21T14:12:59Z</dcterms:created>
  <dcterms:modified xsi:type="dcterms:W3CDTF">2017-01-25T13:12:35Z</dcterms:modified>
</cp:coreProperties>
</file>

<file path=docProps/thumbnail.jpeg>
</file>